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E1C812-496D-490E-8914-ED08F0A63A20}" type="doc">
      <dgm:prSet loTypeId="urn:microsoft.com/office/officeart/2005/8/layout/process4" loCatId="list" qsTypeId="urn:microsoft.com/office/officeart/2005/8/quickstyle/simple3" qsCatId="simple" csTypeId="urn:microsoft.com/office/officeart/2005/8/colors/colorful1#1" csCatId="colorful" phldr="1"/>
      <dgm:spPr/>
      <dgm:t>
        <a:bodyPr/>
        <a:lstStyle/>
        <a:p>
          <a:endParaRPr lang="pl-PL"/>
        </a:p>
      </dgm:t>
    </dgm:pt>
    <dgm:pt modelId="{03C0BB86-A514-4C91-B8A4-98EC60A85D0B}">
      <dgm:prSet phldrT="[Tekst]" custT="1"/>
      <dgm:spPr/>
      <dgm:t>
        <a:bodyPr/>
        <a:lstStyle/>
        <a:p>
          <a:r>
            <a:rPr lang="pl-PL" sz="4000" b="1" dirty="0" smtClean="0">
              <a:solidFill>
                <a:schemeClr val="tx2">
                  <a:lumMod val="75000"/>
                </a:schemeClr>
              </a:solidFill>
            </a:rPr>
            <a:t>Opowiadanie to:</a:t>
          </a:r>
          <a:endParaRPr lang="pl-PL" sz="4000" b="1" dirty="0">
            <a:solidFill>
              <a:schemeClr val="tx2">
                <a:lumMod val="75000"/>
              </a:schemeClr>
            </a:solidFill>
          </a:endParaRPr>
        </a:p>
      </dgm:t>
    </dgm:pt>
    <dgm:pt modelId="{10092005-D2D4-4A61-93D7-A8596EAD25F5}" type="parTrans" cxnId="{DFC9E057-D15F-4FE0-BE91-6F0521EA1B63}">
      <dgm:prSet/>
      <dgm:spPr/>
      <dgm:t>
        <a:bodyPr/>
        <a:lstStyle/>
        <a:p>
          <a:endParaRPr lang="pl-PL"/>
        </a:p>
      </dgm:t>
    </dgm:pt>
    <dgm:pt modelId="{0A229595-A8DE-4662-AA9D-9A81F15E8C1C}" type="sibTrans" cxnId="{DFC9E057-D15F-4FE0-BE91-6F0521EA1B63}">
      <dgm:prSet/>
      <dgm:spPr/>
      <dgm:t>
        <a:bodyPr/>
        <a:lstStyle/>
        <a:p>
          <a:endParaRPr lang="pl-PL"/>
        </a:p>
      </dgm:t>
    </dgm:pt>
    <dgm:pt modelId="{2FD2F761-5775-485B-9C84-B351D2FD4DFF}">
      <dgm:prSet phldrT="[Tekst]" custT="1"/>
      <dgm:spPr/>
      <dgm:t>
        <a:bodyPr/>
        <a:lstStyle/>
        <a:p>
          <a:r>
            <a:rPr lang="pl-PL" sz="3200" dirty="0" smtClean="0"/>
            <a:t>Mówienie o wydarzeniach.</a:t>
          </a:r>
          <a:endParaRPr lang="pl-PL" sz="3200" dirty="0"/>
        </a:p>
      </dgm:t>
    </dgm:pt>
    <dgm:pt modelId="{70C45B90-BFE2-4DFA-AA25-E10591BD7F5B}" type="parTrans" cxnId="{2481D86E-95D0-4F4D-A9E0-6C47B25AE327}">
      <dgm:prSet/>
      <dgm:spPr/>
      <dgm:t>
        <a:bodyPr/>
        <a:lstStyle/>
        <a:p>
          <a:endParaRPr lang="pl-PL"/>
        </a:p>
      </dgm:t>
    </dgm:pt>
    <dgm:pt modelId="{E864D548-D63C-4E42-8B08-AFF4330A1220}" type="sibTrans" cxnId="{2481D86E-95D0-4F4D-A9E0-6C47B25AE327}">
      <dgm:prSet/>
      <dgm:spPr/>
      <dgm:t>
        <a:bodyPr/>
        <a:lstStyle/>
        <a:p>
          <a:endParaRPr lang="pl-PL"/>
        </a:p>
      </dgm:t>
    </dgm:pt>
    <dgm:pt modelId="{2047C1AE-AB24-4832-B059-2F4A5D542FB7}">
      <dgm:prSet phldrT="[Teks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3200" dirty="0" smtClean="0"/>
            <a:t>Łączenie zdarzeń w ciąg </a:t>
          </a:r>
          <a:r>
            <a:rPr lang="pl-PL" sz="3200" dirty="0" err="1" smtClean="0"/>
            <a:t>przyczynowo-skutkowy</a:t>
          </a:r>
          <a:r>
            <a:rPr lang="pl-PL" sz="3200" dirty="0" smtClean="0"/>
            <a:t>,</a:t>
          </a:r>
          <a:endParaRPr lang="pl-PL" sz="1500" dirty="0" smtClean="0"/>
        </a:p>
        <a:p>
          <a:pPr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500" dirty="0"/>
        </a:p>
      </dgm:t>
    </dgm:pt>
    <dgm:pt modelId="{0EB1A93C-B5A6-47B3-A655-749B736E267B}" type="parTrans" cxnId="{991D2C9E-075B-4BD1-A122-B335DF23AFEC}">
      <dgm:prSet/>
      <dgm:spPr/>
      <dgm:t>
        <a:bodyPr/>
        <a:lstStyle/>
        <a:p>
          <a:endParaRPr lang="pl-PL"/>
        </a:p>
      </dgm:t>
    </dgm:pt>
    <dgm:pt modelId="{05E9DC42-CCBE-495E-BDA5-1E214333A87A}" type="sibTrans" cxnId="{991D2C9E-075B-4BD1-A122-B335DF23AFEC}">
      <dgm:prSet/>
      <dgm:spPr/>
      <dgm:t>
        <a:bodyPr/>
        <a:lstStyle/>
        <a:p>
          <a:endParaRPr lang="pl-PL"/>
        </a:p>
      </dgm:t>
    </dgm:pt>
    <dgm:pt modelId="{F443FD77-F008-49A1-AF16-85A10B8F1AF7}">
      <dgm:prSet phldrT="[Tekst]" custT="1"/>
      <dgm:spPr/>
      <dgm:t>
        <a:bodyPr/>
        <a:lstStyle/>
        <a:p>
          <a:r>
            <a:rPr lang="pl-PL" sz="3200" dirty="0" smtClean="0"/>
            <a:t>chronologiczne ich uporządkowanie</a:t>
          </a:r>
          <a:endParaRPr lang="pl-PL" sz="3200" dirty="0"/>
        </a:p>
      </dgm:t>
    </dgm:pt>
    <dgm:pt modelId="{8CDD730B-3EF0-4CD6-B1B4-FC621124B3E8}" type="parTrans" cxnId="{E0FA5B60-C3D1-40FE-89E1-7722A6F71954}">
      <dgm:prSet/>
      <dgm:spPr/>
      <dgm:t>
        <a:bodyPr/>
        <a:lstStyle/>
        <a:p>
          <a:endParaRPr lang="pl-PL"/>
        </a:p>
      </dgm:t>
    </dgm:pt>
    <dgm:pt modelId="{03FEFF10-3760-4387-9C8D-C308861A9EB7}" type="sibTrans" cxnId="{E0FA5B60-C3D1-40FE-89E1-7722A6F71954}">
      <dgm:prSet/>
      <dgm:spPr/>
      <dgm:t>
        <a:bodyPr/>
        <a:lstStyle/>
        <a:p>
          <a:endParaRPr lang="pl-PL"/>
        </a:p>
      </dgm:t>
    </dgm:pt>
    <dgm:pt modelId="{54CFDE82-8229-4A1D-86B8-55489C8CEF19}">
      <dgm:prSet phldrT="[Tekst]" custT="1"/>
      <dgm:spPr/>
      <dgm:t>
        <a:bodyPr/>
        <a:lstStyle/>
        <a:p>
          <a:r>
            <a:rPr lang="pl-PL" sz="3200" dirty="0" smtClean="0"/>
            <a:t>Tekst o naturze dynamicznej, więc konieczne</a:t>
          </a:r>
          <a:endParaRPr lang="pl-PL" sz="3200" dirty="0"/>
        </a:p>
      </dgm:t>
    </dgm:pt>
    <dgm:pt modelId="{91612B43-3A5A-4585-9696-81A63E726A0B}" type="parTrans" cxnId="{AF354FF2-1486-433F-83BD-E7B15F731317}">
      <dgm:prSet/>
      <dgm:spPr/>
      <dgm:t>
        <a:bodyPr/>
        <a:lstStyle/>
        <a:p>
          <a:endParaRPr lang="pl-PL"/>
        </a:p>
      </dgm:t>
    </dgm:pt>
    <dgm:pt modelId="{6E12E585-6624-42C2-A9D7-6199EC7536FF}" type="sibTrans" cxnId="{AF354FF2-1486-433F-83BD-E7B15F731317}">
      <dgm:prSet/>
      <dgm:spPr/>
      <dgm:t>
        <a:bodyPr/>
        <a:lstStyle/>
        <a:p>
          <a:endParaRPr lang="pl-PL"/>
        </a:p>
      </dgm:t>
    </dgm:pt>
    <dgm:pt modelId="{964107C5-06CB-4BBA-ACE2-7CA1F7A1C4F0}">
      <dgm:prSet phldrT="[Teks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3200" dirty="0" smtClean="0"/>
            <a:t>jest użycie dużej liczby czasowników. </a:t>
          </a:r>
        </a:p>
        <a:p>
          <a:pPr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200" dirty="0"/>
        </a:p>
      </dgm:t>
    </dgm:pt>
    <dgm:pt modelId="{E0E554E8-D7AB-4506-86DD-5192F48C9263}" type="parTrans" cxnId="{2B316AC8-076E-4DB2-8BED-B47120626DA3}">
      <dgm:prSet/>
      <dgm:spPr/>
      <dgm:t>
        <a:bodyPr/>
        <a:lstStyle/>
        <a:p>
          <a:endParaRPr lang="pl-PL"/>
        </a:p>
      </dgm:t>
    </dgm:pt>
    <dgm:pt modelId="{D9D58207-C67F-43E8-BF80-B52D6E8B0191}" type="sibTrans" cxnId="{2B316AC8-076E-4DB2-8BED-B47120626DA3}">
      <dgm:prSet/>
      <dgm:spPr/>
      <dgm:t>
        <a:bodyPr/>
        <a:lstStyle/>
        <a:p>
          <a:endParaRPr lang="pl-PL"/>
        </a:p>
      </dgm:t>
    </dgm:pt>
    <dgm:pt modelId="{7B5869CA-7271-4D30-8291-45251EB332EA}" type="pres">
      <dgm:prSet presAssocID="{2CE1C812-496D-490E-8914-ED08F0A63A2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E6885711-DDB9-4899-80F0-FFC9A0502DD9}" type="pres">
      <dgm:prSet presAssocID="{54CFDE82-8229-4A1D-86B8-55489C8CEF19}" presName="boxAndChildren" presStyleCnt="0"/>
      <dgm:spPr/>
    </dgm:pt>
    <dgm:pt modelId="{64A91845-993B-4394-8054-9F1BC41A8B48}" type="pres">
      <dgm:prSet presAssocID="{54CFDE82-8229-4A1D-86B8-55489C8CEF19}" presName="parentTextBox" presStyleLbl="node1" presStyleIdx="0" presStyleCnt="3"/>
      <dgm:spPr/>
      <dgm:t>
        <a:bodyPr/>
        <a:lstStyle/>
        <a:p>
          <a:endParaRPr lang="pl-PL"/>
        </a:p>
      </dgm:t>
    </dgm:pt>
    <dgm:pt modelId="{592DFD5F-4B0D-45F9-BA15-F0D55EDE52B0}" type="pres">
      <dgm:prSet presAssocID="{54CFDE82-8229-4A1D-86B8-55489C8CEF19}" presName="entireBox" presStyleLbl="node1" presStyleIdx="0" presStyleCnt="3"/>
      <dgm:spPr/>
      <dgm:t>
        <a:bodyPr/>
        <a:lstStyle/>
        <a:p>
          <a:endParaRPr lang="pl-PL"/>
        </a:p>
      </dgm:t>
    </dgm:pt>
    <dgm:pt modelId="{2AA08C39-2977-4C4D-B34B-858468216555}" type="pres">
      <dgm:prSet presAssocID="{54CFDE82-8229-4A1D-86B8-55489C8CEF19}" presName="descendantBox" presStyleCnt="0"/>
      <dgm:spPr/>
    </dgm:pt>
    <dgm:pt modelId="{159E4EB6-C2A8-4785-B181-4D7D63E0E19B}" type="pres">
      <dgm:prSet presAssocID="{964107C5-06CB-4BBA-ACE2-7CA1F7A1C4F0}" presName="childTextBox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E3526CA-59BF-4D70-8224-849443101BF6}" type="pres">
      <dgm:prSet presAssocID="{05E9DC42-CCBE-495E-BDA5-1E214333A87A}" presName="sp" presStyleCnt="0"/>
      <dgm:spPr/>
    </dgm:pt>
    <dgm:pt modelId="{610D0D21-7A0B-4ACF-8091-48406C641F67}" type="pres">
      <dgm:prSet presAssocID="{2047C1AE-AB24-4832-B059-2F4A5D542FB7}" presName="arrowAndChildren" presStyleCnt="0"/>
      <dgm:spPr/>
    </dgm:pt>
    <dgm:pt modelId="{535067BE-AFAE-4C89-9853-DAFB074558CE}" type="pres">
      <dgm:prSet presAssocID="{2047C1AE-AB24-4832-B059-2F4A5D542FB7}" presName="parentTextArrow" presStyleLbl="node1" presStyleIdx="0" presStyleCnt="3"/>
      <dgm:spPr/>
      <dgm:t>
        <a:bodyPr/>
        <a:lstStyle/>
        <a:p>
          <a:endParaRPr lang="pl-PL"/>
        </a:p>
      </dgm:t>
    </dgm:pt>
    <dgm:pt modelId="{A0916D99-3CA5-4AB3-BC09-292DBFA20120}" type="pres">
      <dgm:prSet presAssocID="{2047C1AE-AB24-4832-B059-2F4A5D542FB7}" presName="arrow" presStyleLbl="node1" presStyleIdx="1" presStyleCnt="3"/>
      <dgm:spPr/>
      <dgm:t>
        <a:bodyPr/>
        <a:lstStyle/>
        <a:p>
          <a:endParaRPr lang="pl-PL"/>
        </a:p>
      </dgm:t>
    </dgm:pt>
    <dgm:pt modelId="{0FCA4DF3-C7EA-4046-8C6E-B0A0C990AC83}" type="pres">
      <dgm:prSet presAssocID="{2047C1AE-AB24-4832-B059-2F4A5D542FB7}" presName="descendantArrow" presStyleCnt="0"/>
      <dgm:spPr/>
    </dgm:pt>
    <dgm:pt modelId="{65744CD9-2AD9-4F5C-B1FF-9D79539B241F}" type="pres">
      <dgm:prSet presAssocID="{F443FD77-F008-49A1-AF16-85A10B8F1AF7}" presName="childTextArrow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1C8729F-F522-4202-9E72-3976722B96A0}" type="pres">
      <dgm:prSet presAssocID="{0A229595-A8DE-4662-AA9D-9A81F15E8C1C}" presName="sp" presStyleCnt="0"/>
      <dgm:spPr/>
    </dgm:pt>
    <dgm:pt modelId="{9EEAB3C0-BCB3-4582-BD5B-551CE6CD1CC2}" type="pres">
      <dgm:prSet presAssocID="{03C0BB86-A514-4C91-B8A4-98EC60A85D0B}" presName="arrowAndChildren" presStyleCnt="0"/>
      <dgm:spPr/>
    </dgm:pt>
    <dgm:pt modelId="{D778C97E-535D-4E2A-A2C0-052BDFD2FD19}" type="pres">
      <dgm:prSet presAssocID="{03C0BB86-A514-4C91-B8A4-98EC60A85D0B}" presName="parentTextArrow" presStyleLbl="node1" presStyleIdx="1" presStyleCnt="3"/>
      <dgm:spPr/>
      <dgm:t>
        <a:bodyPr/>
        <a:lstStyle/>
        <a:p>
          <a:endParaRPr lang="pl-PL"/>
        </a:p>
      </dgm:t>
    </dgm:pt>
    <dgm:pt modelId="{9623F2B5-FCAB-45AB-8D18-9C2AA44B8BFE}" type="pres">
      <dgm:prSet presAssocID="{03C0BB86-A514-4C91-B8A4-98EC60A85D0B}" presName="arrow" presStyleLbl="node1" presStyleIdx="2" presStyleCnt="3"/>
      <dgm:spPr/>
      <dgm:t>
        <a:bodyPr/>
        <a:lstStyle/>
        <a:p>
          <a:endParaRPr lang="pl-PL"/>
        </a:p>
      </dgm:t>
    </dgm:pt>
    <dgm:pt modelId="{B5C3E98A-F675-4143-A167-3C1247F6D94C}" type="pres">
      <dgm:prSet presAssocID="{03C0BB86-A514-4C91-B8A4-98EC60A85D0B}" presName="descendantArrow" presStyleCnt="0"/>
      <dgm:spPr/>
    </dgm:pt>
    <dgm:pt modelId="{406D8F9B-A142-471F-A4B9-8F632FA1674F}" type="pres">
      <dgm:prSet presAssocID="{2FD2F761-5775-485B-9C84-B351D2FD4DFF}" presName="childTextArrow" presStyleLbl="fgAccFollowNode1" presStyleIdx="2" presStyleCnt="3" custLinFactNeighborX="862" custLinFactNeighborY="-632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2B316AC8-076E-4DB2-8BED-B47120626DA3}" srcId="{54CFDE82-8229-4A1D-86B8-55489C8CEF19}" destId="{964107C5-06CB-4BBA-ACE2-7CA1F7A1C4F0}" srcOrd="0" destOrd="0" parTransId="{E0E554E8-D7AB-4506-86DD-5192F48C9263}" sibTransId="{D9D58207-C67F-43E8-BF80-B52D6E8B0191}"/>
    <dgm:cxn modelId="{67BDAFFD-36E7-4DA1-87B1-B9BE04CD808C}" type="presOf" srcId="{2FD2F761-5775-485B-9C84-B351D2FD4DFF}" destId="{406D8F9B-A142-471F-A4B9-8F632FA1674F}" srcOrd="0" destOrd="0" presId="urn:microsoft.com/office/officeart/2005/8/layout/process4"/>
    <dgm:cxn modelId="{991D2C9E-075B-4BD1-A122-B335DF23AFEC}" srcId="{2CE1C812-496D-490E-8914-ED08F0A63A20}" destId="{2047C1AE-AB24-4832-B059-2F4A5D542FB7}" srcOrd="1" destOrd="0" parTransId="{0EB1A93C-B5A6-47B3-A655-749B736E267B}" sibTransId="{05E9DC42-CCBE-495E-BDA5-1E214333A87A}"/>
    <dgm:cxn modelId="{DFC9E057-D15F-4FE0-BE91-6F0521EA1B63}" srcId="{2CE1C812-496D-490E-8914-ED08F0A63A20}" destId="{03C0BB86-A514-4C91-B8A4-98EC60A85D0B}" srcOrd="0" destOrd="0" parTransId="{10092005-D2D4-4A61-93D7-A8596EAD25F5}" sibTransId="{0A229595-A8DE-4662-AA9D-9A81F15E8C1C}"/>
    <dgm:cxn modelId="{2481D86E-95D0-4F4D-A9E0-6C47B25AE327}" srcId="{03C0BB86-A514-4C91-B8A4-98EC60A85D0B}" destId="{2FD2F761-5775-485B-9C84-B351D2FD4DFF}" srcOrd="0" destOrd="0" parTransId="{70C45B90-BFE2-4DFA-AA25-E10591BD7F5B}" sibTransId="{E864D548-D63C-4E42-8B08-AFF4330A1220}"/>
    <dgm:cxn modelId="{2C754D48-F6CB-4E6D-BCE2-57B712BEDC1F}" type="presOf" srcId="{54CFDE82-8229-4A1D-86B8-55489C8CEF19}" destId="{592DFD5F-4B0D-45F9-BA15-F0D55EDE52B0}" srcOrd="1" destOrd="0" presId="urn:microsoft.com/office/officeart/2005/8/layout/process4"/>
    <dgm:cxn modelId="{E409D324-0666-415B-86AA-AA8644AE6527}" type="presOf" srcId="{2047C1AE-AB24-4832-B059-2F4A5D542FB7}" destId="{535067BE-AFAE-4C89-9853-DAFB074558CE}" srcOrd="0" destOrd="0" presId="urn:microsoft.com/office/officeart/2005/8/layout/process4"/>
    <dgm:cxn modelId="{6E38671A-FD80-454B-9790-0BFCA655654D}" type="presOf" srcId="{2CE1C812-496D-490E-8914-ED08F0A63A20}" destId="{7B5869CA-7271-4D30-8291-45251EB332EA}" srcOrd="0" destOrd="0" presId="urn:microsoft.com/office/officeart/2005/8/layout/process4"/>
    <dgm:cxn modelId="{800DC781-C101-4930-B7AD-08CDA49CF44B}" type="presOf" srcId="{54CFDE82-8229-4A1D-86B8-55489C8CEF19}" destId="{64A91845-993B-4394-8054-9F1BC41A8B48}" srcOrd="0" destOrd="0" presId="urn:microsoft.com/office/officeart/2005/8/layout/process4"/>
    <dgm:cxn modelId="{85A6F368-8C8D-43EA-B41F-1D63207E778D}" type="presOf" srcId="{F443FD77-F008-49A1-AF16-85A10B8F1AF7}" destId="{65744CD9-2AD9-4F5C-B1FF-9D79539B241F}" srcOrd="0" destOrd="0" presId="urn:microsoft.com/office/officeart/2005/8/layout/process4"/>
    <dgm:cxn modelId="{E0FA5B60-C3D1-40FE-89E1-7722A6F71954}" srcId="{2047C1AE-AB24-4832-B059-2F4A5D542FB7}" destId="{F443FD77-F008-49A1-AF16-85A10B8F1AF7}" srcOrd="0" destOrd="0" parTransId="{8CDD730B-3EF0-4CD6-B1B4-FC621124B3E8}" sibTransId="{03FEFF10-3760-4387-9C8D-C308861A9EB7}"/>
    <dgm:cxn modelId="{AF354FF2-1486-433F-83BD-E7B15F731317}" srcId="{2CE1C812-496D-490E-8914-ED08F0A63A20}" destId="{54CFDE82-8229-4A1D-86B8-55489C8CEF19}" srcOrd="2" destOrd="0" parTransId="{91612B43-3A5A-4585-9696-81A63E726A0B}" sibTransId="{6E12E585-6624-42C2-A9D7-6199EC7536FF}"/>
    <dgm:cxn modelId="{739CD8C0-38FC-4509-929C-1E2D29CE82A4}" type="presOf" srcId="{03C0BB86-A514-4C91-B8A4-98EC60A85D0B}" destId="{D778C97E-535D-4E2A-A2C0-052BDFD2FD19}" srcOrd="0" destOrd="0" presId="urn:microsoft.com/office/officeart/2005/8/layout/process4"/>
    <dgm:cxn modelId="{E3D7B7D3-62B1-4C56-B095-B82C563C48E2}" type="presOf" srcId="{2047C1AE-AB24-4832-B059-2F4A5D542FB7}" destId="{A0916D99-3CA5-4AB3-BC09-292DBFA20120}" srcOrd="1" destOrd="0" presId="urn:microsoft.com/office/officeart/2005/8/layout/process4"/>
    <dgm:cxn modelId="{6DC2D67D-EE71-4A52-B839-32D99D8F0BF8}" type="presOf" srcId="{03C0BB86-A514-4C91-B8A4-98EC60A85D0B}" destId="{9623F2B5-FCAB-45AB-8D18-9C2AA44B8BFE}" srcOrd="1" destOrd="0" presId="urn:microsoft.com/office/officeart/2005/8/layout/process4"/>
    <dgm:cxn modelId="{268F7760-8986-4D98-93A5-E1E32D9A4324}" type="presOf" srcId="{964107C5-06CB-4BBA-ACE2-7CA1F7A1C4F0}" destId="{159E4EB6-C2A8-4785-B181-4D7D63E0E19B}" srcOrd="0" destOrd="0" presId="urn:microsoft.com/office/officeart/2005/8/layout/process4"/>
    <dgm:cxn modelId="{0952083F-7129-44B9-8A7D-4D8E134AA71F}" type="presParOf" srcId="{7B5869CA-7271-4D30-8291-45251EB332EA}" destId="{E6885711-DDB9-4899-80F0-FFC9A0502DD9}" srcOrd="0" destOrd="0" presId="urn:microsoft.com/office/officeart/2005/8/layout/process4"/>
    <dgm:cxn modelId="{4CCA2EC6-8E1A-487E-A5F0-100B7CA56B6E}" type="presParOf" srcId="{E6885711-DDB9-4899-80F0-FFC9A0502DD9}" destId="{64A91845-993B-4394-8054-9F1BC41A8B48}" srcOrd="0" destOrd="0" presId="urn:microsoft.com/office/officeart/2005/8/layout/process4"/>
    <dgm:cxn modelId="{7B15FB1D-20CC-479C-BD3C-E42F87380C0B}" type="presParOf" srcId="{E6885711-DDB9-4899-80F0-FFC9A0502DD9}" destId="{592DFD5F-4B0D-45F9-BA15-F0D55EDE52B0}" srcOrd="1" destOrd="0" presId="urn:microsoft.com/office/officeart/2005/8/layout/process4"/>
    <dgm:cxn modelId="{AD292CE6-389D-4307-BD1D-9E8A50B3BAD8}" type="presParOf" srcId="{E6885711-DDB9-4899-80F0-FFC9A0502DD9}" destId="{2AA08C39-2977-4C4D-B34B-858468216555}" srcOrd="2" destOrd="0" presId="urn:microsoft.com/office/officeart/2005/8/layout/process4"/>
    <dgm:cxn modelId="{7B09301E-F68B-4FDB-8C1D-54EEED23945C}" type="presParOf" srcId="{2AA08C39-2977-4C4D-B34B-858468216555}" destId="{159E4EB6-C2A8-4785-B181-4D7D63E0E19B}" srcOrd="0" destOrd="0" presId="urn:microsoft.com/office/officeart/2005/8/layout/process4"/>
    <dgm:cxn modelId="{B9F27CC3-5B3B-4772-B5D1-EF62557EB602}" type="presParOf" srcId="{7B5869CA-7271-4D30-8291-45251EB332EA}" destId="{DE3526CA-59BF-4D70-8224-849443101BF6}" srcOrd="1" destOrd="0" presId="urn:microsoft.com/office/officeart/2005/8/layout/process4"/>
    <dgm:cxn modelId="{2997C0E9-829E-4552-BDD2-F01A6454FFE1}" type="presParOf" srcId="{7B5869CA-7271-4D30-8291-45251EB332EA}" destId="{610D0D21-7A0B-4ACF-8091-48406C641F67}" srcOrd="2" destOrd="0" presId="urn:microsoft.com/office/officeart/2005/8/layout/process4"/>
    <dgm:cxn modelId="{A6056EC0-1FCD-4BBC-8F16-1D20B31DDD0C}" type="presParOf" srcId="{610D0D21-7A0B-4ACF-8091-48406C641F67}" destId="{535067BE-AFAE-4C89-9853-DAFB074558CE}" srcOrd="0" destOrd="0" presId="urn:microsoft.com/office/officeart/2005/8/layout/process4"/>
    <dgm:cxn modelId="{615B77E8-C583-45C5-BFCF-D3F283358887}" type="presParOf" srcId="{610D0D21-7A0B-4ACF-8091-48406C641F67}" destId="{A0916D99-3CA5-4AB3-BC09-292DBFA20120}" srcOrd="1" destOrd="0" presId="urn:microsoft.com/office/officeart/2005/8/layout/process4"/>
    <dgm:cxn modelId="{8323871F-9BD6-4794-AF82-569FBE7C3199}" type="presParOf" srcId="{610D0D21-7A0B-4ACF-8091-48406C641F67}" destId="{0FCA4DF3-C7EA-4046-8C6E-B0A0C990AC83}" srcOrd="2" destOrd="0" presId="urn:microsoft.com/office/officeart/2005/8/layout/process4"/>
    <dgm:cxn modelId="{BBD8FCF8-8CB5-4396-AB09-A4A8DD4EB1CB}" type="presParOf" srcId="{0FCA4DF3-C7EA-4046-8C6E-B0A0C990AC83}" destId="{65744CD9-2AD9-4F5C-B1FF-9D79539B241F}" srcOrd="0" destOrd="0" presId="urn:microsoft.com/office/officeart/2005/8/layout/process4"/>
    <dgm:cxn modelId="{72181B3F-82CF-486B-8D8B-97A1AD882CA5}" type="presParOf" srcId="{7B5869CA-7271-4D30-8291-45251EB332EA}" destId="{D1C8729F-F522-4202-9E72-3976722B96A0}" srcOrd="3" destOrd="0" presId="urn:microsoft.com/office/officeart/2005/8/layout/process4"/>
    <dgm:cxn modelId="{D339D732-F887-44BB-8CA3-C92C8AF47BDB}" type="presParOf" srcId="{7B5869CA-7271-4D30-8291-45251EB332EA}" destId="{9EEAB3C0-BCB3-4582-BD5B-551CE6CD1CC2}" srcOrd="4" destOrd="0" presId="urn:microsoft.com/office/officeart/2005/8/layout/process4"/>
    <dgm:cxn modelId="{A9D0DD89-3454-4AF8-9021-F3BDE9C3C761}" type="presParOf" srcId="{9EEAB3C0-BCB3-4582-BD5B-551CE6CD1CC2}" destId="{D778C97E-535D-4E2A-A2C0-052BDFD2FD19}" srcOrd="0" destOrd="0" presId="urn:microsoft.com/office/officeart/2005/8/layout/process4"/>
    <dgm:cxn modelId="{D6F76BF1-5DB3-45CB-8B81-DBDEAAB6338F}" type="presParOf" srcId="{9EEAB3C0-BCB3-4582-BD5B-551CE6CD1CC2}" destId="{9623F2B5-FCAB-45AB-8D18-9C2AA44B8BFE}" srcOrd="1" destOrd="0" presId="urn:microsoft.com/office/officeart/2005/8/layout/process4"/>
    <dgm:cxn modelId="{2F857127-78B8-4D51-82B7-8B824F9E1273}" type="presParOf" srcId="{9EEAB3C0-BCB3-4582-BD5B-551CE6CD1CC2}" destId="{B5C3E98A-F675-4143-A167-3C1247F6D94C}" srcOrd="2" destOrd="0" presId="urn:microsoft.com/office/officeart/2005/8/layout/process4"/>
    <dgm:cxn modelId="{E96BC1F4-39EA-4E10-B6C5-25026F2290D4}" type="presParOf" srcId="{B5C3E98A-F675-4143-A167-3C1247F6D94C}" destId="{406D8F9B-A142-471F-A4B9-8F632FA1674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E1C812-496D-490E-8914-ED08F0A63A20}" type="doc">
      <dgm:prSet loTypeId="urn:microsoft.com/office/officeart/2005/8/layout/process4" loCatId="list" qsTypeId="urn:microsoft.com/office/officeart/2005/8/quickstyle/simple3" qsCatId="simple" csTypeId="urn:microsoft.com/office/officeart/2005/8/colors/colorful1#2" csCatId="colorful" phldr="1"/>
      <dgm:spPr/>
      <dgm:t>
        <a:bodyPr/>
        <a:lstStyle/>
        <a:p>
          <a:endParaRPr lang="pl-PL"/>
        </a:p>
      </dgm:t>
    </dgm:pt>
    <dgm:pt modelId="{03C0BB86-A514-4C91-B8A4-98EC60A85D0B}">
      <dgm:prSet phldrT="[Tekst]" custT="1"/>
      <dgm:spPr/>
      <dgm:t>
        <a:bodyPr/>
        <a:lstStyle/>
        <a:p>
          <a:r>
            <a:rPr lang="pl-PL" sz="4000" b="1" dirty="0" smtClean="0">
              <a:solidFill>
                <a:schemeClr val="tx2">
                  <a:lumMod val="75000"/>
                </a:schemeClr>
              </a:solidFill>
            </a:rPr>
            <a:t>Aby uporządkować wydarzenia,</a:t>
          </a:r>
          <a:endParaRPr lang="pl-PL" sz="4000" b="1" dirty="0">
            <a:solidFill>
              <a:schemeClr val="tx2">
                <a:lumMod val="75000"/>
              </a:schemeClr>
            </a:solidFill>
          </a:endParaRPr>
        </a:p>
      </dgm:t>
    </dgm:pt>
    <dgm:pt modelId="{10092005-D2D4-4A61-93D7-A8596EAD25F5}" type="parTrans" cxnId="{DFC9E057-D15F-4FE0-BE91-6F0521EA1B63}">
      <dgm:prSet/>
      <dgm:spPr/>
      <dgm:t>
        <a:bodyPr/>
        <a:lstStyle/>
        <a:p>
          <a:endParaRPr lang="pl-PL"/>
        </a:p>
      </dgm:t>
    </dgm:pt>
    <dgm:pt modelId="{0A229595-A8DE-4662-AA9D-9A81F15E8C1C}" type="sibTrans" cxnId="{DFC9E057-D15F-4FE0-BE91-6F0521EA1B63}">
      <dgm:prSet/>
      <dgm:spPr/>
      <dgm:t>
        <a:bodyPr/>
        <a:lstStyle/>
        <a:p>
          <a:endParaRPr lang="pl-PL"/>
        </a:p>
      </dgm:t>
    </dgm:pt>
    <dgm:pt modelId="{2FD2F761-5775-485B-9C84-B351D2FD4DFF}">
      <dgm:prSet phldrT="[Teks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pl-PL" sz="3200" b="1" dirty="0" smtClean="0">
            <a:solidFill>
              <a:schemeClr val="tx2">
                <a:lumMod val="75000"/>
              </a:schemeClr>
            </a:solidFill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3200" b="1" dirty="0" smtClean="0">
              <a:solidFill>
                <a:schemeClr val="tx2">
                  <a:lumMod val="75000"/>
                </a:schemeClr>
              </a:solidFill>
            </a:rPr>
            <a:t>przygotuj plan, a właściwie projekt pracy </a:t>
          </a:r>
          <a:endParaRPr lang="pl-PL" sz="3200" dirty="0" smtClean="0">
            <a:solidFill>
              <a:schemeClr val="tx2">
                <a:lumMod val="75000"/>
              </a:schemeClr>
            </a:solidFill>
          </a:endParaRPr>
        </a:p>
        <a:p>
          <a:endParaRPr lang="pl-PL" sz="3200" dirty="0"/>
        </a:p>
      </dgm:t>
    </dgm:pt>
    <dgm:pt modelId="{70C45B90-BFE2-4DFA-AA25-E10591BD7F5B}" type="parTrans" cxnId="{2481D86E-95D0-4F4D-A9E0-6C47B25AE327}">
      <dgm:prSet/>
      <dgm:spPr/>
      <dgm:t>
        <a:bodyPr/>
        <a:lstStyle/>
        <a:p>
          <a:endParaRPr lang="pl-PL"/>
        </a:p>
      </dgm:t>
    </dgm:pt>
    <dgm:pt modelId="{E864D548-D63C-4E42-8B08-AFF4330A1220}" type="sibTrans" cxnId="{2481D86E-95D0-4F4D-A9E0-6C47B25AE327}">
      <dgm:prSet/>
      <dgm:spPr/>
      <dgm:t>
        <a:bodyPr/>
        <a:lstStyle/>
        <a:p>
          <a:endParaRPr lang="pl-PL"/>
        </a:p>
      </dgm:t>
    </dgm:pt>
    <dgm:pt modelId="{2047C1AE-AB24-4832-B059-2F4A5D542FB7}">
      <dgm:prSet phldrT="[Teks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3200" dirty="0" smtClean="0"/>
            <a:t>Zdecyduj, czy o zdarzeniach będzie opowiadał</a:t>
          </a:r>
          <a:endParaRPr lang="pl-PL" sz="3200" dirty="0"/>
        </a:p>
      </dgm:t>
    </dgm:pt>
    <dgm:pt modelId="{0EB1A93C-B5A6-47B3-A655-749B736E267B}" type="parTrans" cxnId="{991D2C9E-075B-4BD1-A122-B335DF23AFEC}">
      <dgm:prSet/>
      <dgm:spPr/>
      <dgm:t>
        <a:bodyPr/>
        <a:lstStyle/>
        <a:p>
          <a:endParaRPr lang="pl-PL"/>
        </a:p>
      </dgm:t>
    </dgm:pt>
    <dgm:pt modelId="{05E9DC42-CCBE-495E-BDA5-1E214333A87A}" type="sibTrans" cxnId="{991D2C9E-075B-4BD1-A122-B335DF23AFEC}">
      <dgm:prSet/>
      <dgm:spPr/>
      <dgm:t>
        <a:bodyPr/>
        <a:lstStyle/>
        <a:p>
          <a:endParaRPr lang="pl-PL"/>
        </a:p>
      </dgm:t>
    </dgm:pt>
    <dgm:pt modelId="{F443FD77-F008-49A1-AF16-85A10B8F1AF7}">
      <dgm:prSet phldrT="[Tekst]" custT="1"/>
      <dgm:spPr/>
      <dgm:t>
        <a:bodyPr/>
        <a:lstStyle/>
        <a:p>
          <a:endParaRPr lang="pl-PL" sz="3200" dirty="0"/>
        </a:p>
      </dgm:t>
    </dgm:pt>
    <dgm:pt modelId="{03FEFF10-3760-4387-9C8D-C308861A9EB7}" type="sibTrans" cxnId="{E0FA5B60-C3D1-40FE-89E1-7722A6F71954}">
      <dgm:prSet/>
      <dgm:spPr/>
      <dgm:t>
        <a:bodyPr/>
        <a:lstStyle/>
        <a:p>
          <a:endParaRPr lang="pl-PL"/>
        </a:p>
      </dgm:t>
    </dgm:pt>
    <dgm:pt modelId="{8CDD730B-3EF0-4CD6-B1B4-FC621124B3E8}" type="parTrans" cxnId="{E0FA5B60-C3D1-40FE-89E1-7722A6F71954}">
      <dgm:prSet/>
      <dgm:spPr/>
      <dgm:t>
        <a:bodyPr/>
        <a:lstStyle/>
        <a:p>
          <a:endParaRPr lang="pl-PL"/>
        </a:p>
      </dgm:t>
    </dgm:pt>
    <dgm:pt modelId="{CE4923BB-9648-4223-B65A-7D3D2925E5B3}">
      <dgm:prSet custT="1"/>
      <dgm:spPr/>
      <dgm:t>
        <a:bodyPr/>
        <a:lstStyle/>
        <a:p>
          <a:r>
            <a:rPr lang="pl-PL" sz="3200" dirty="0" smtClean="0"/>
            <a:t>Określ czas, miejsce zdarzeń, </a:t>
          </a:r>
        </a:p>
        <a:p>
          <a:r>
            <a:rPr lang="pl-PL" sz="3200" dirty="0" smtClean="0"/>
            <a:t>przedstaw bohaterów</a:t>
          </a:r>
          <a:endParaRPr lang="pl-PL" sz="3200" dirty="0"/>
        </a:p>
      </dgm:t>
    </dgm:pt>
    <dgm:pt modelId="{013110AF-2F38-40C3-AEDD-EF5D9B0AD4ED}" type="parTrans" cxnId="{CC4A1CD3-0DBB-4D42-9239-F96310388BCA}">
      <dgm:prSet/>
      <dgm:spPr/>
      <dgm:t>
        <a:bodyPr/>
        <a:lstStyle/>
        <a:p>
          <a:endParaRPr lang="pl-PL"/>
        </a:p>
      </dgm:t>
    </dgm:pt>
    <dgm:pt modelId="{E8B35CEB-1C5D-4A02-AD26-3C7BBD80FB6F}" type="sibTrans" cxnId="{CC4A1CD3-0DBB-4D42-9239-F96310388BCA}">
      <dgm:prSet/>
      <dgm:spPr/>
      <dgm:t>
        <a:bodyPr/>
        <a:lstStyle/>
        <a:p>
          <a:endParaRPr lang="pl-PL"/>
        </a:p>
      </dgm:t>
    </dgm:pt>
    <dgm:pt modelId="{6F177F25-A93F-4334-81D1-021BF3DA0807}">
      <dgm:prSet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3200" dirty="0" smtClean="0"/>
            <a:t>Uwiarygodnij opowiadanie, wplatając w nie opisy: przedmiotów, krajobrazu, przeżyć, elementy charakterystyki. </a:t>
          </a:r>
          <a:endParaRPr lang="pl-PL" sz="3200" dirty="0"/>
        </a:p>
      </dgm:t>
    </dgm:pt>
    <dgm:pt modelId="{416874A1-9301-4646-A3D3-5B98AC896231}" type="parTrans" cxnId="{F907F2D7-0EDB-4FD9-9ED0-17EC749F661C}">
      <dgm:prSet/>
      <dgm:spPr/>
      <dgm:t>
        <a:bodyPr/>
        <a:lstStyle/>
        <a:p>
          <a:endParaRPr lang="pl-PL"/>
        </a:p>
      </dgm:t>
    </dgm:pt>
    <dgm:pt modelId="{EE566718-D733-4CE7-8B89-95AE866C9ECB}" type="sibTrans" cxnId="{F907F2D7-0EDB-4FD9-9ED0-17EC749F661C}">
      <dgm:prSet/>
      <dgm:spPr/>
      <dgm:t>
        <a:bodyPr/>
        <a:lstStyle/>
        <a:p>
          <a:endParaRPr lang="pl-PL"/>
        </a:p>
      </dgm:t>
    </dgm:pt>
    <dgm:pt modelId="{291CAA1C-CC86-4E2C-9D46-DEC22984B08F}">
      <dgm:prSet/>
      <dgm:spPr/>
      <dgm:t>
        <a:bodyPr/>
        <a:lstStyle/>
        <a:p>
          <a:r>
            <a:rPr lang="pl-PL" dirty="0" smtClean="0"/>
            <a:t>narrator pierwszoosobowy, czy  </a:t>
          </a:r>
          <a:r>
            <a:rPr lang="pl-PL" dirty="0" err="1" smtClean="0"/>
            <a:t>trzecioosobowy</a:t>
          </a:r>
          <a:r>
            <a:rPr lang="pl-PL" dirty="0" smtClean="0"/>
            <a:t>.</a:t>
          </a:r>
          <a:endParaRPr lang="pl-PL" dirty="0"/>
        </a:p>
      </dgm:t>
    </dgm:pt>
    <dgm:pt modelId="{9E869920-7C13-4A91-B923-5A981861EEF8}" type="parTrans" cxnId="{1DB253B1-FA13-4B3C-9D80-C2924B21304F}">
      <dgm:prSet/>
      <dgm:spPr/>
      <dgm:t>
        <a:bodyPr/>
        <a:lstStyle/>
        <a:p>
          <a:endParaRPr lang="pl-PL"/>
        </a:p>
      </dgm:t>
    </dgm:pt>
    <dgm:pt modelId="{D791E8A7-EEC9-4905-BD20-751B34744880}" type="sibTrans" cxnId="{1DB253B1-FA13-4B3C-9D80-C2924B21304F}">
      <dgm:prSet/>
      <dgm:spPr/>
      <dgm:t>
        <a:bodyPr/>
        <a:lstStyle/>
        <a:p>
          <a:endParaRPr lang="pl-PL"/>
        </a:p>
      </dgm:t>
    </dgm:pt>
    <dgm:pt modelId="{7B5869CA-7271-4D30-8291-45251EB332EA}" type="pres">
      <dgm:prSet presAssocID="{2CE1C812-496D-490E-8914-ED08F0A63A2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2518CA64-CDF7-4BE1-838D-D6FDA296A411}" type="pres">
      <dgm:prSet presAssocID="{6F177F25-A93F-4334-81D1-021BF3DA0807}" presName="boxAndChildren" presStyleCnt="0"/>
      <dgm:spPr/>
    </dgm:pt>
    <dgm:pt modelId="{B06B1F40-BABC-42D0-914F-79E959ACE97E}" type="pres">
      <dgm:prSet presAssocID="{6F177F25-A93F-4334-81D1-021BF3DA0807}" presName="parentTextBox" presStyleLbl="node1" presStyleIdx="0" presStyleCnt="4" custScaleY="132825" custLinFactNeighborX="216" custLinFactNeighborY="-18780"/>
      <dgm:spPr/>
      <dgm:t>
        <a:bodyPr/>
        <a:lstStyle/>
        <a:p>
          <a:endParaRPr lang="pl-PL"/>
        </a:p>
      </dgm:t>
    </dgm:pt>
    <dgm:pt modelId="{F226993C-4E57-447C-B689-03FA1011AB4B}" type="pres">
      <dgm:prSet presAssocID="{E8B35CEB-1C5D-4A02-AD26-3C7BBD80FB6F}" presName="sp" presStyleCnt="0"/>
      <dgm:spPr/>
    </dgm:pt>
    <dgm:pt modelId="{C4619BF9-1ECE-4DAE-A293-BB41E13F1EE0}" type="pres">
      <dgm:prSet presAssocID="{CE4923BB-9648-4223-B65A-7D3D2925E5B3}" presName="arrowAndChildren" presStyleCnt="0"/>
      <dgm:spPr/>
    </dgm:pt>
    <dgm:pt modelId="{99C7567B-A4A9-4A03-A025-60EBB31CF85B}" type="pres">
      <dgm:prSet presAssocID="{CE4923BB-9648-4223-B65A-7D3D2925E5B3}" presName="parentTextArrow" presStyleLbl="node1" presStyleIdx="1" presStyleCnt="4" custLinFactNeighborX="298" custLinFactNeighborY="-4175"/>
      <dgm:spPr/>
      <dgm:t>
        <a:bodyPr/>
        <a:lstStyle/>
        <a:p>
          <a:endParaRPr lang="pl-PL"/>
        </a:p>
      </dgm:t>
    </dgm:pt>
    <dgm:pt modelId="{DE3526CA-59BF-4D70-8224-849443101BF6}" type="pres">
      <dgm:prSet presAssocID="{05E9DC42-CCBE-495E-BDA5-1E214333A87A}" presName="sp" presStyleCnt="0"/>
      <dgm:spPr/>
    </dgm:pt>
    <dgm:pt modelId="{610D0D21-7A0B-4ACF-8091-48406C641F67}" type="pres">
      <dgm:prSet presAssocID="{2047C1AE-AB24-4832-B059-2F4A5D542FB7}" presName="arrowAndChildren" presStyleCnt="0"/>
      <dgm:spPr/>
    </dgm:pt>
    <dgm:pt modelId="{535067BE-AFAE-4C89-9853-DAFB074558CE}" type="pres">
      <dgm:prSet presAssocID="{2047C1AE-AB24-4832-B059-2F4A5D542FB7}" presName="parentTextArrow" presStyleLbl="node1" presStyleIdx="1" presStyleCnt="4"/>
      <dgm:spPr/>
      <dgm:t>
        <a:bodyPr/>
        <a:lstStyle/>
        <a:p>
          <a:endParaRPr lang="pl-PL"/>
        </a:p>
      </dgm:t>
    </dgm:pt>
    <dgm:pt modelId="{A0916D99-3CA5-4AB3-BC09-292DBFA20120}" type="pres">
      <dgm:prSet presAssocID="{2047C1AE-AB24-4832-B059-2F4A5D542FB7}" presName="arrow" presStyleLbl="node1" presStyleIdx="2" presStyleCnt="4" custLinFactNeighborY="2633"/>
      <dgm:spPr/>
      <dgm:t>
        <a:bodyPr/>
        <a:lstStyle/>
        <a:p>
          <a:endParaRPr lang="pl-PL"/>
        </a:p>
      </dgm:t>
    </dgm:pt>
    <dgm:pt modelId="{0FCA4DF3-C7EA-4046-8C6E-B0A0C990AC83}" type="pres">
      <dgm:prSet presAssocID="{2047C1AE-AB24-4832-B059-2F4A5D542FB7}" presName="descendantArrow" presStyleCnt="0"/>
      <dgm:spPr/>
    </dgm:pt>
    <dgm:pt modelId="{65744CD9-2AD9-4F5C-B1FF-9D79539B241F}" type="pres">
      <dgm:prSet presAssocID="{F443FD77-F008-49A1-AF16-85A10B8F1AF7}" presName="childTextArrow" presStyleLbl="fgAccFollowNode1" presStyleIdx="0" presStyleCnt="3" custLinFactNeighborY="-1486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7C2DCF3-7635-4253-8E05-FFA15967F12E}" type="pres">
      <dgm:prSet presAssocID="{291CAA1C-CC86-4E2C-9D46-DEC22984B08F}" presName="childTextArrow" presStyleLbl="fgAccFollowNode1" presStyleIdx="1" presStyleCnt="3" custScaleX="2000000" custLinFactNeighborX="6526" custLinFactNeighborY="-205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1C8729F-F522-4202-9E72-3976722B96A0}" type="pres">
      <dgm:prSet presAssocID="{0A229595-A8DE-4662-AA9D-9A81F15E8C1C}" presName="sp" presStyleCnt="0"/>
      <dgm:spPr/>
    </dgm:pt>
    <dgm:pt modelId="{9EEAB3C0-BCB3-4582-BD5B-551CE6CD1CC2}" type="pres">
      <dgm:prSet presAssocID="{03C0BB86-A514-4C91-B8A4-98EC60A85D0B}" presName="arrowAndChildren" presStyleCnt="0"/>
      <dgm:spPr/>
    </dgm:pt>
    <dgm:pt modelId="{D778C97E-535D-4E2A-A2C0-052BDFD2FD19}" type="pres">
      <dgm:prSet presAssocID="{03C0BB86-A514-4C91-B8A4-98EC60A85D0B}" presName="parentTextArrow" presStyleLbl="node1" presStyleIdx="2" presStyleCnt="4"/>
      <dgm:spPr/>
      <dgm:t>
        <a:bodyPr/>
        <a:lstStyle/>
        <a:p>
          <a:endParaRPr lang="pl-PL"/>
        </a:p>
      </dgm:t>
    </dgm:pt>
    <dgm:pt modelId="{9623F2B5-FCAB-45AB-8D18-9C2AA44B8BFE}" type="pres">
      <dgm:prSet presAssocID="{03C0BB86-A514-4C91-B8A4-98EC60A85D0B}" presName="arrow" presStyleLbl="node1" presStyleIdx="3" presStyleCnt="4"/>
      <dgm:spPr/>
      <dgm:t>
        <a:bodyPr/>
        <a:lstStyle/>
        <a:p>
          <a:endParaRPr lang="pl-PL"/>
        </a:p>
      </dgm:t>
    </dgm:pt>
    <dgm:pt modelId="{B5C3E98A-F675-4143-A167-3C1247F6D94C}" type="pres">
      <dgm:prSet presAssocID="{03C0BB86-A514-4C91-B8A4-98EC60A85D0B}" presName="descendantArrow" presStyleCnt="0"/>
      <dgm:spPr/>
    </dgm:pt>
    <dgm:pt modelId="{406D8F9B-A142-471F-A4B9-8F632FA1674F}" type="pres">
      <dgm:prSet presAssocID="{2FD2F761-5775-485B-9C84-B351D2FD4DFF}" presName="childTextArrow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28776D17-7516-43C7-B953-1AFE7B5379D5}" type="presOf" srcId="{6F177F25-A93F-4334-81D1-021BF3DA0807}" destId="{B06B1F40-BABC-42D0-914F-79E959ACE97E}" srcOrd="0" destOrd="0" presId="urn:microsoft.com/office/officeart/2005/8/layout/process4"/>
    <dgm:cxn modelId="{1DB253B1-FA13-4B3C-9D80-C2924B21304F}" srcId="{2047C1AE-AB24-4832-B059-2F4A5D542FB7}" destId="{291CAA1C-CC86-4E2C-9D46-DEC22984B08F}" srcOrd="1" destOrd="0" parTransId="{9E869920-7C13-4A91-B923-5A981861EEF8}" sibTransId="{D791E8A7-EEC9-4905-BD20-751B34744880}"/>
    <dgm:cxn modelId="{991D2C9E-075B-4BD1-A122-B335DF23AFEC}" srcId="{2CE1C812-496D-490E-8914-ED08F0A63A20}" destId="{2047C1AE-AB24-4832-B059-2F4A5D542FB7}" srcOrd="1" destOrd="0" parTransId="{0EB1A93C-B5A6-47B3-A655-749B736E267B}" sibTransId="{05E9DC42-CCBE-495E-BDA5-1E214333A87A}"/>
    <dgm:cxn modelId="{DFC9E057-D15F-4FE0-BE91-6F0521EA1B63}" srcId="{2CE1C812-496D-490E-8914-ED08F0A63A20}" destId="{03C0BB86-A514-4C91-B8A4-98EC60A85D0B}" srcOrd="0" destOrd="0" parTransId="{10092005-D2D4-4A61-93D7-A8596EAD25F5}" sibTransId="{0A229595-A8DE-4662-AA9D-9A81F15E8C1C}"/>
    <dgm:cxn modelId="{2481D86E-95D0-4F4D-A9E0-6C47B25AE327}" srcId="{03C0BB86-A514-4C91-B8A4-98EC60A85D0B}" destId="{2FD2F761-5775-485B-9C84-B351D2FD4DFF}" srcOrd="0" destOrd="0" parTransId="{70C45B90-BFE2-4DFA-AA25-E10591BD7F5B}" sibTransId="{E864D548-D63C-4E42-8B08-AFF4330A1220}"/>
    <dgm:cxn modelId="{CC4A1CD3-0DBB-4D42-9239-F96310388BCA}" srcId="{2CE1C812-496D-490E-8914-ED08F0A63A20}" destId="{CE4923BB-9648-4223-B65A-7D3D2925E5B3}" srcOrd="2" destOrd="0" parTransId="{013110AF-2F38-40C3-AEDD-EF5D9B0AD4ED}" sibTransId="{E8B35CEB-1C5D-4A02-AD26-3C7BBD80FB6F}"/>
    <dgm:cxn modelId="{5CFC0727-DEAB-4288-B111-9C9DA641DE48}" type="presOf" srcId="{CE4923BB-9648-4223-B65A-7D3D2925E5B3}" destId="{99C7567B-A4A9-4A03-A025-60EBB31CF85B}" srcOrd="0" destOrd="0" presId="urn:microsoft.com/office/officeart/2005/8/layout/process4"/>
    <dgm:cxn modelId="{94D8DE8E-9104-470E-8268-BC96E2085F40}" type="presOf" srcId="{2047C1AE-AB24-4832-B059-2F4A5D542FB7}" destId="{535067BE-AFAE-4C89-9853-DAFB074558CE}" srcOrd="0" destOrd="0" presId="urn:microsoft.com/office/officeart/2005/8/layout/process4"/>
    <dgm:cxn modelId="{05A6C58F-ADB3-44C4-95A4-94E95ECCF86C}" type="presOf" srcId="{03C0BB86-A514-4C91-B8A4-98EC60A85D0B}" destId="{9623F2B5-FCAB-45AB-8D18-9C2AA44B8BFE}" srcOrd="1" destOrd="0" presId="urn:microsoft.com/office/officeart/2005/8/layout/process4"/>
    <dgm:cxn modelId="{0B3A5363-21FE-4E65-A3FB-E48E51B9A303}" type="presOf" srcId="{03C0BB86-A514-4C91-B8A4-98EC60A85D0B}" destId="{D778C97E-535D-4E2A-A2C0-052BDFD2FD19}" srcOrd="0" destOrd="0" presId="urn:microsoft.com/office/officeart/2005/8/layout/process4"/>
    <dgm:cxn modelId="{F907F2D7-0EDB-4FD9-9ED0-17EC749F661C}" srcId="{2CE1C812-496D-490E-8914-ED08F0A63A20}" destId="{6F177F25-A93F-4334-81D1-021BF3DA0807}" srcOrd="3" destOrd="0" parTransId="{416874A1-9301-4646-A3D3-5B98AC896231}" sibTransId="{EE566718-D733-4CE7-8B89-95AE866C9ECB}"/>
    <dgm:cxn modelId="{E38F4961-CA2C-41E4-A13E-9E55E1190612}" type="presOf" srcId="{2FD2F761-5775-485B-9C84-B351D2FD4DFF}" destId="{406D8F9B-A142-471F-A4B9-8F632FA1674F}" srcOrd="0" destOrd="0" presId="urn:microsoft.com/office/officeart/2005/8/layout/process4"/>
    <dgm:cxn modelId="{E05278F1-A6F8-49ED-88D8-FF9429B9523A}" type="presOf" srcId="{2CE1C812-496D-490E-8914-ED08F0A63A20}" destId="{7B5869CA-7271-4D30-8291-45251EB332EA}" srcOrd="0" destOrd="0" presId="urn:microsoft.com/office/officeart/2005/8/layout/process4"/>
    <dgm:cxn modelId="{E0FA5B60-C3D1-40FE-89E1-7722A6F71954}" srcId="{2047C1AE-AB24-4832-B059-2F4A5D542FB7}" destId="{F443FD77-F008-49A1-AF16-85A10B8F1AF7}" srcOrd="0" destOrd="0" parTransId="{8CDD730B-3EF0-4CD6-B1B4-FC621124B3E8}" sibTransId="{03FEFF10-3760-4387-9C8D-C308861A9EB7}"/>
    <dgm:cxn modelId="{B4959852-EFE9-49F8-B911-58888558B6D3}" type="presOf" srcId="{2047C1AE-AB24-4832-B059-2F4A5D542FB7}" destId="{A0916D99-3CA5-4AB3-BC09-292DBFA20120}" srcOrd="1" destOrd="0" presId="urn:microsoft.com/office/officeart/2005/8/layout/process4"/>
    <dgm:cxn modelId="{15459671-09CE-4136-860D-8E74F8187210}" type="presOf" srcId="{F443FD77-F008-49A1-AF16-85A10B8F1AF7}" destId="{65744CD9-2AD9-4F5C-B1FF-9D79539B241F}" srcOrd="0" destOrd="0" presId="urn:microsoft.com/office/officeart/2005/8/layout/process4"/>
    <dgm:cxn modelId="{A7FFDF3B-3D26-47E8-A990-47074EE1BB3F}" type="presOf" srcId="{291CAA1C-CC86-4E2C-9D46-DEC22984B08F}" destId="{57C2DCF3-7635-4253-8E05-FFA15967F12E}" srcOrd="0" destOrd="0" presId="urn:microsoft.com/office/officeart/2005/8/layout/process4"/>
    <dgm:cxn modelId="{D78CF251-AEB4-4363-817A-8D0331E82798}" type="presParOf" srcId="{7B5869CA-7271-4D30-8291-45251EB332EA}" destId="{2518CA64-CDF7-4BE1-838D-D6FDA296A411}" srcOrd="0" destOrd="0" presId="urn:microsoft.com/office/officeart/2005/8/layout/process4"/>
    <dgm:cxn modelId="{5F7D7061-1D60-48AF-BB6B-6F66949A6D0F}" type="presParOf" srcId="{2518CA64-CDF7-4BE1-838D-D6FDA296A411}" destId="{B06B1F40-BABC-42D0-914F-79E959ACE97E}" srcOrd="0" destOrd="0" presId="urn:microsoft.com/office/officeart/2005/8/layout/process4"/>
    <dgm:cxn modelId="{BACBF593-626E-41D9-89C5-BEE0EDEF6157}" type="presParOf" srcId="{7B5869CA-7271-4D30-8291-45251EB332EA}" destId="{F226993C-4E57-447C-B689-03FA1011AB4B}" srcOrd="1" destOrd="0" presId="urn:microsoft.com/office/officeart/2005/8/layout/process4"/>
    <dgm:cxn modelId="{EEB4B172-7F45-4F11-8F10-E7910126BEC1}" type="presParOf" srcId="{7B5869CA-7271-4D30-8291-45251EB332EA}" destId="{C4619BF9-1ECE-4DAE-A293-BB41E13F1EE0}" srcOrd="2" destOrd="0" presId="urn:microsoft.com/office/officeart/2005/8/layout/process4"/>
    <dgm:cxn modelId="{40CC324A-CCF8-4DF0-B3C6-5ED1869A8BBC}" type="presParOf" srcId="{C4619BF9-1ECE-4DAE-A293-BB41E13F1EE0}" destId="{99C7567B-A4A9-4A03-A025-60EBB31CF85B}" srcOrd="0" destOrd="0" presId="urn:microsoft.com/office/officeart/2005/8/layout/process4"/>
    <dgm:cxn modelId="{B50C1BFD-DCF2-43C4-8AB1-E7AE5FDC0317}" type="presParOf" srcId="{7B5869CA-7271-4D30-8291-45251EB332EA}" destId="{DE3526CA-59BF-4D70-8224-849443101BF6}" srcOrd="3" destOrd="0" presId="urn:microsoft.com/office/officeart/2005/8/layout/process4"/>
    <dgm:cxn modelId="{CD7BD22B-C334-41EC-88A1-10EFB7994F94}" type="presParOf" srcId="{7B5869CA-7271-4D30-8291-45251EB332EA}" destId="{610D0D21-7A0B-4ACF-8091-48406C641F67}" srcOrd="4" destOrd="0" presId="urn:microsoft.com/office/officeart/2005/8/layout/process4"/>
    <dgm:cxn modelId="{3A3FDC68-AEF6-4BE3-BE42-05357BD9C3D0}" type="presParOf" srcId="{610D0D21-7A0B-4ACF-8091-48406C641F67}" destId="{535067BE-AFAE-4C89-9853-DAFB074558CE}" srcOrd="0" destOrd="0" presId="urn:microsoft.com/office/officeart/2005/8/layout/process4"/>
    <dgm:cxn modelId="{B685C8A3-3B05-4326-BBF5-08018C0E5439}" type="presParOf" srcId="{610D0D21-7A0B-4ACF-8091-48406C641F67}" destId="{A0916D99-3CA5-4AB3-BC09-292DBFA20120}" srcOrd="1" destOrd="0" presId="urn:microsoft.com/office/officeart/2005/8/layout/process4"/>
    <dgm:cxn modelId="{D0187E4D-2C20-4336-9ECF-043154E5A61C}" type="presParOf" srcId="{610D0D21-7A0B-4ACF-8091-48406C641F67}" destId="{0FCA4DF3-C7EA-4046-8C6E-B0A0C990AC83}" srcOrd="2" destOrd="0" presId="urn:microsoft.com/office/officeart/2005/8/layout/process4"/>
    <dgm:cxn modelId="{158DADD5-5678-42FD-AAF1-5B6C946FF7C1}" type="presParOf" srcId="{0FCA4DF3-C7EA-4046-8C6E-B0A0C990AC83}" destId="{65744CD9-2AD9-4F5C-B1FF-9D79539B241F}" srcOrd="0" destOrd="0" presId="urn:microsoft.com/office/officeart/2005/8/layout/process4"/>
    <dgm:cxn modelId="{A8DF9E64-5881-4161-BD4D-84B19AE4E82C}" type="presParOf" srcId="{0FCA4DF3-C7EA-4046-8C6E-B0A0C990AC83}" destId="{57C2DCF3-7635-4253-8E05-FFA15967F12E}" srcOrd="1" destOrd="0" presId="urn:microsoft.com/office/officeart/2005/8/layout/process4"/>
    <dgm:cxn modelId="{018DC8F3-7900-4393-9B0E-0BB76C19038D}" type="presParOf" srcId="{7B5869CA-7271-4D30-8291-45251EB332EA}" destId="{D1C8729F-F522-4202-9E72-3976722B96A0}" srcOrd="5" destOrd="0" presId="urn:microsoft.com/office/officeart/2005/8/layout/process4"/>
    <dgm:cxn modelId="{ECACCA60-FCF9-4205-B63E-20A32EA79B55}" type="presParOf" srcId="{7B5869CA-7271-4D30-8291-45251EB332EA}" destId="{9EEAB3C0-BCB3-4582-BD5B-551CE6CD1CC2}" srcOrd="6" destOrd="0" presId="urn:microsoft.com/office/officeart/2005/8/layout/process4"/>
    <dgm:cxn modelId="{2589D482-1CF6-4604-8495-1A4630D7A672}" type="presParOf" srcId="{9EEAB3C0-BCB3-4582-BD5B-551CE6CD1CC2}" destId="{D778C97E-535D-4E2A-A2C0-052BDFD2FD19}" srcOrd="0" destOrd="0" presId="urn:microsoft.com/office/officeart/2005/8/layout/process4"/>
    <dgm:cxn modelId="{0C26C181-014F-420A-AA82-74F8CEDB4360}" type="presParOf" srcId="{9EEAB3C0-BCB3-4582-BD5B-551CE6CD1CC2}" destId="{9623F2B5-FCAB-45AB-8D18-9C2AA44B8BFE}" srcOrd="1" destOrd="0" presId="urn:microsoft.com/office/officeart/2005/8/layout/process4"/>
    <dgm:cxn modelId="{A76B2848-3EA1-469F-9511-3CCDB1070673}" type="presParOf" srcId="{9EEAB3C0-BCB3-4582-BD5B-551CE6CD1CC2}" destId="{B5C3E98A-F675-4143-A167-3C1247F6D94C}" srcOrd="2" destOrd="0" presId="urn:microsoft.com/office/officeart/2005/8/layout/process4"/>
    <dgm:cxn modelId="{8BD1689D-EC2B-4145-824D-5A93B9184C67}" type="presParOf" srcId="{B5C3E98A-F675-4143-A167-3C1247F6D94C}" destId="{406D8F9B-A142-471F-A4B9-8F632FA1674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92DFD5F-4B0D-45F9-BA15-F0D55EDE52B0}">
      <dsp:nvSpPr>
        <dsp:cNvPr id="0" name=""/>
        <dsp:cNvSpPr/>
      </dsp:nvSpPr>
      <dsp:spPr>
        <a:xfrm>
          <a:off x="0" y="3860375"/>
          <a:ext cx="8352928" cy="126706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kern="1200" dirty="0" smtClean="0"/>
            <a:t>Tekst o naturze dynamicznej, więc konieczne</a:t>
          </a:r>
          <a:endParaRPr lang="pl-PL" sz="3200" kern="1200" dirty="0"/>
        </a:p>
      </dsp:txBody>
      <dsp:txXfrm>
        <a:off x="0" y="3860375"/>
        <a:ext cx="8352928" cy="684213"/>
      </dsp:txXfrm>
    </dsp:sp>
    <dsp:sp modelId="{159E4EB6-C2A8-4785-B181-4D7D63E0E19B}">
      <dsp:nvSpPr>
        <dsp:cNvPr id="0" name=""/>
        <dsp:cNvSpPr/>
      </dsp:nvSpPr>
      <dsp:spPr>
        <a:xfrm>
          <a:off x="0" y="4519247"/>
          <a:ext cx="8352928" cy="58284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40640" rIns="227584" bIns="406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3200" kern="1200" dirty="0" smtClean="0"/>
            <a:t>jest użycie dużej liczby czasowników.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200" kern="1200" dirty="0"/>
        </a:p>
      </dsp:txBody>
      <dsp:txXfrm>
        <a:off x="0" y="4519247"/>
        <a:ext cx="8352928" cy="582848"/>
      </dsp:txXfrm>
    </dsp:sp>
    <dsp:sp modelId="{A0916D99-3CA5-4AB3-BC09-292DBFA20120}">
      <dsp:nvSpPr>
        <dsp:cNvPr id="0" name=""/>
        <dsp:cNvSpPr/>
      </dsp:nvSpPr>
      <dsp:spPr>
        <a:xfrm rot="10800000">
          <a:off x="0" y="1930641"/>
          <a:ext cx="8352928" cy="1948740"/>
        </a:xfrm>
        <a:prstGeom prst="upArrowCallou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3200" kern="1200" dirty="0" smtClean="0"/>
            <a:t>Łączenie zdarzeń w ciąg </a:t>
          </a:r>
          <a:r>
            <a:rPr lang="pl-PL" sz="3200" kern="1200" dirty="0" err="1" smtClean="0"/>
            <a:t>przyczynowo-skutkowy</a:t>
          </a:r>
          <a:r>
            <a:rPr lang="pl-PL" sz="3200" kern="1200" dirty="0" smtClean="0"/>
            <a:t>,</a:t>
          </a:r>
          <a:endParaRPr lang="pl-PL" sz="15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500" kern="1200" dirty="0"/>
        </a:p>
      </dsp:txBody>
      <dsp:txXfrm>
        <a:off x="0" y="1930641"/>
        <a:ext cx="8352928" cy="684007"/>
      </dsp:txXfrm>
    </dsp:sp>
    <dsp:sp modelId="{65744CD9-2AD9-4F5C-B1FF-9D79539B241F}">
      <dsp:nvSpPr>
        <dsp:cNvPr id="0" name=""/>
        <dsp:cNvSpPr/>
      </dsp:nvSpPr>
      <dsp:spPr>
        <a:xfrm>
          <a:off x="0" y="2614649"/>
          <a:ext cx="8352928" cy="582673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40640" rIns="227584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kern="1200" dirty="0" smtClean="0"/>
            <a:t>chronologiczne ich uporządkowanie</a:t>
          </a:r>
          <a:endParaRPr lang="pl-PL" sz="3200" kern="1200" dirty="0"/>
        </a:p>
      </dsp:txBody>
      <dsp:txXfrm>
        <a:off x="0" y="2614649"/>
        <a:ext cx="8352928" cy="582673"/>
      </dsp:txXfrm>
    </dsp:sp>
    <dsp:sp modelId="{9623F2B5-FCAB-45AB-8D18-9C2AA44B8BFE}">
      <dsp:nvSpPr>
        <dsp:cNvPr id="0" name=""/>
        <dsp:cNvSpPr/>
      </dsp:nvSpPr>
      <dsp:spPr>
        <a:xfrm rot="10800000">
          <a:off x="0" y="906"/>
          <a:ext cx="8352928" cy="1948740"/>
        </a:xfrm>
        <a:prstGeom prst="upArrowCallou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4000" b="1" kern="1200" dirty="0" smtClean="0">
              <a:solidFill>
                <a:schemeClr val="tx2">
                  <a:lumMod val="75000"/>
                </a:schemeClr>
              </a:solidFill>
            </a:rPr>
            <a:t>Opowiadanie to:</a:t>
          </a:r>
          <a:endParaRPr lang="pl-PL" sz="4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0" y="906"/>
        <a:ext cx="8352928" cy="684007"/>
      </dsp:txXfrm>
    </dsp:sp>
    <dsp:sp modelId="{406D8F9B-A142-471F-A4B9-8F632FA1674F}">
      <dsp:nvSpPr>
        <dsp:cNvPr id="0" name=""/>
        <dsp:cNvSpPr/>
      </dsp:nvSpPr>
      <dsp:spPr>
        <a:xfrm>
          <a:off x="0" y="648072"/>
          <a:ext cx="8352928" cy="582673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40640" rIns="227584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kern="1200" dirty="0" smtClean="0"/>
            <a:t>Mówienie o wydarzeniach.</a:t>
          </a:r>
          <a:endParaRPr lang="pl-PL" sz="3200" kern="1200" dirty="0"/>
        </a:p>
      </dsp:txBody>
      <dsp:txXfrm>
        <a:off x="0" y="648072"/>
        <a:ext cx="8352928" cy="58267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06B1F40-BABC-42D0-914F-79E959ACE97E}">
      <dsp:nvSpPr>
        <dsp:cNvPr id="0" name=""/>
        <dsp:cNvSpPr/>
      </dsp:nvSpPr>
      <dsp:spPr>
        <a:xfrm>
          <a:off x="0" y="4759919"/>
          <a:ext cx="8964488" cy="144228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3200" kern="1200" dirty="0" smtClean="0"/>
            <a:t>Uwiarygodnij opowiadanie, wplatając w nie opisy: przedmiotów, krajobrazu, przeżyć, elementy charakterystyki. </a:t>
          </a:r>
          <a:endParaRPr lang="pl-PL" sz="3200" kern="1200" dirty="0"/>
        </a:p>
      </dsp:txBody>
      <dsp:txXfrm>
        <a:off x="0" y="4759919"/>
        <a:ext cx="8964488" cy="1442281"/>
      </dsp:txXfrm>
    </dsp:sp>
    <dsp:sp modelId="{99C7567B-A4A9-4A03-A025-60EBB31CF85B}">
      <dsp:nvSpPr>
        <dsp:cNvPr id="0" name=""/>
        <dsp:cNvSpPr/>
      </dsp:nvSpPr>
      <dsp:spPr>
        <a:xfrm rot="10800000">
          <a:off x="0" y="3240366"/>
          <a:ext cx="8964488" cy="1670039"/>
        </a:xfrm>
        <a:prstGeom prst="upArrowCallou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kern="1200" dirty="0" smtClean="0"/>
            <a:t>Określ czas, miejsce zdarzeń,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kern="1200" dirty="0" smtClean="0"/>
            <a:t>przedstaw bohaterów</a:t>
          </a:r>
          <a:endParaRPr lang="pl-PL" sz="3200" kern="1200" dirty="0"/>
        </a:p>
      </dsp:txBody>
      <dsp:txXfrm rot="10800000">
        <a:off x="0" y="3240366"/>
        <a:ext cx="8964488" cy="1670039"/>
      </dsp:txXfrm>
    </dsp:sp>
    <dsp:sp modelId="{A0916D99-3CA5-4AB3-BC09-292DBFA20120}">
      <dsp:nvSpPr>
        <dsp:cNvPr id="0" name=""/>
        <dsp:cNvSpPr/>
      </dsp:nvSpPr>
      <dsp:spPr>
        <a:xfrm rot="10800000">
          <a:off x="0" y="1700311"/>
          <a:ext cx="8964488" cy="1670039"/>
        </a:xfrm>
        <a:prstGeom prst="upArrowCallou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3200" kern="1200" dirty="0" smtClean="0"/>
            <a:t>Zdecyduj, czy o zdarzeniach będzie opowiadał</a:t>
          </a:r>
          <a:endParaRPr lang="pl-PL" sz="3200" kern="1200" dirty="0"/>
        </a:p>
      </dsp:txBody>
      <dsp:txXfrm>
        <a:off x="0" y="1700311"/>
        <a:ext cx="8964488" cy="586183"/>
      </dsp:txXfrm>
    </dsp:sp>
    <dsp:sp modelId="{65744CD9-2AD9-4F5C-B1FF-9D79539B241F}">
      <dsp:nvSpPr>
        <dsp:cNvPr id="0" name=""/>
        <dsp:cNvSpPr/>
      </dsp:nvSpPr>
      <dsp:spPr>
        <a:xfrm>
          <a:off x="1094" y="2168316"/>
          <a:ext cx="426776" cy="49934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40640" rIns="227584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200" kern="1200" dirty="0"/>
        </a:p>
      </dsp:txBody>
      <dsp:txXfrm>
        <a:off x="1094" y="2168316"/>
        <a:ext cx="426776" cy="499341"/>
      </dsp:txXfrm>
    </dsp:sp>
    <dsp:sp modelId="{57C2DCF3-7635-4253-8E05-FFA15967F12E}">
      <dsp:nvSpPr>
        <dsp:cNvPr id="0" name=""/>
        <dsp:cNvSpPr/>
      </dsp:nvSpPr>
      <dsp:spPr>
        <a:xfrm>
          <a:off x="428964" y="2232246"/>
          <a:ext cx="8535523" cy="499341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38100" rIns="21336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000" kern="1200" dirty="0" smtClean="0"/>
            <a:t>narrator pierwszoosobowy, czy  </a:t>
          </a:r>
          <a:r>
            <a:rPr lang="pl-PL" sz="3000" kern="1200" dirty="0" err="1" smtClean="0"/>
            <a:t>trzecioosobowy</a:t>
          </a:r>
          <a:r>
            <a:rPr lang="pl-PL" sz="3000" kern="1200" dirty="0" smtClean="0"/>
            <a:t>.</a:t>
          </a:r>
          <a:endParaRPr lang="pl-PL" sz="3000" kern="1200" dirty="0"/>
        </a:p>
      </dsp:txBody>
      <dsp:txXfrm>
        <a:off x="428964" y="2232246"/>
        <a:ext cx="8535523" cy="499341"/>
      </dsp:txXfrm>
    </dsp:sp>
    <dsp:sp modelId="{9623F2B5-FCAB-45AB-8D18-9C2AA44B8BFE}">
      <dsp:nvSpPr>
        <dsp:cNvPr id="0" name=""/>
        <dsp:cNvSpPr/>
      </dsp:nvSpPr>
      <dsp:spPr>
        <a:xfrm rot="10800000">
          <a:off x="0" y="2588"/>
          <a:ext cx="8964488" cy="1670039"/>
        </a:xfrm>
        <a:prstGeom prst="upArrowCallou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4000" b="1" kern="1200" dirty="0" smtClean="0">
              <a:solidFill>
                <a:schemeClr val="tx2">
                  <a:lumMod val="75000"/>
                </a:schemeClr>
              </a:solidFill>
            </a:rPr>
            <a:t>Aby uporządkować wydarzenia,</a:t>
          </a:r>
          <a:endParaRPr lang="pl-PL" sz="4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0" y="2588"/>
        <a:ext cx="8964488" cy="586183"/>
      </dsp:txXfrm>
    </dsp:sp>
    <dsp:sp modelId="{406D8F9B-A142-471F-A4B9-8F632FA1674F}">
      <dsp:nvSpPr>
        <dsp:cNvPr id="0" name=""/>
        <dsp:cNvSpPr/>
      </dsp:nvSpPr>
      <dsp:spPr>
        <a:xfrm>
          <a:off x="0" y="588771"/>
          <a:ext cx="8964488" cy="499341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40640" rIns="227584" bIns="406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pl-PL" sz="3200" b="1" kern="1200" dirty="0" smtClean="0">
            <a:solidFill>
              <a:schemeClr val="tx2">
                <a:lumMod val="75000"/>
              </a:schemeClr>
            </a:solidFill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3200" b="1" kern="1200" dirty="0" smtClean="0">
              <a:solidFill>
                <a:schemeClr val="tx2">
                  <a:lumMod val="75000"/>
                </a:schemeClr>
              </a:solidFill>
            </a:rPr>
            <a:t>przygotuj plan, a właściwie projekt pracy </a:t>
          </a:r>
          <a:endParaRPr lang="pl-PL" sz="3200" kern="1200" dirty="0" smtClean="0">
            <a:solidFill>
              <a:schemeClr val="tx2">
                <a:lumMod val="75000"/>
              </a:schemeClr>
            </a:solidFill>
          </a:endParaRPr>
        </a:p>
        <a:p>
          <a:pPr lvl="0" algn="ctr">
            <a:spcBef>
              <a:spcPct val="0"/>
            </a:spcBef>
          </a:pPr>
          <a:endParaRPr lang="pl-PL" sz="3200" kern="1200" dirty="0"/>
        </a:p>
      </dsp:txBody>
      <dsp:txXfrm>
        <a:off x="0" y="588771"/>
        <a:ext cx="8964488" cy="4993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2014-11-04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2014-11-04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2014-11-04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2014-11-04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2014-11-04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2014-11-04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2014-11-04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2014-11-04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2014-11-04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2014-11-04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2014-11-04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7FA3B-C404-4317-B0BC-953931111309}" type="datetimeFigureOut">
              <a:rPr lang="pl-PL" smtClean="0"/>
              <a:pPr/>
              <a:t>2014-11-04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43000"/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5576" y="692696"/>
            <a:ext cx="7772400" cy="1470025"/>
          </a:xfrm>
        </p:spPr>
        <p:txBody>
          <a:bodyPr/>
          <a:lstStyle/>
          <a:p>
            <a:r>
              <a:rPr lang="pl-PL" b="1" dirty="0" smtClean="0">
                <a:solidFill>
                  <a:schemeClr val="tx2">
                    <a:lumMod val="50000"/>
                  </a:schemeClr>
                </a:solidFill>
              </a:rPr>
              <a:t>Piszemy opowiadanie</a:t>
            </a:r>
            <a:endParaRPr lang="pl-PL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699" y="0"/>
            <a:ext cx="6400800" cy="1752600"/>
          </a:xfrm>
        </p:spPr>
        <p:txBody>
          <a:bodyPr/>
          <a:lstStyle/>
          <a:p>
            <a:pPr algn="l"/>
            <a:r>
              <a:rPr lang="pl-PL" b="1" dirty="0">
                <a:solidFill>
                  <a:schemeClr val="tx2">
                    <a:lumMod val="50000"/>
                  </a:schemeClr>
                </a:solidFill>
              </a:rPr>
              <a:t>„Pieśń o </a:t>
            </a:r>
            <a:r>
              <a:rPr lang="pl-PL" b="1" dirty="0" smtClean="0">
                <a:solidFill>
                  <a:schemeClr val="tx2">
                    <a:lumMod val="50000"/>
                  </a:schemeClr>
                </a:solidFill>
              </a:rPr>
              <a:t>Rolandzie”</a:t>
            </a:r>
            <a:endParaRPr lang="pl-PL" dirty="0" smtClean="0"/>
          </a:p>
          <a:p>
            <a:pPr algn="r"/>
            <a:endParaRPr lang="pl-PL" dirty="0"/>
          </a:p>
          <a:p>
            <a:pPr algn="r"/>
            <a:r>
              <a:rPr lang="pl-PL" i="1" dirty="0" smtClean="0"/>
              <a:t>”</a:t>
            </a:r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xmlns="" val="2747911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4111049365"/>
              </p:ext>
            </p:extLst>
          </p:nvPr>
        </p:nvGraphicFramePr>
        <p:xfrm>
          <a:off x="395536" y="980728"/>
          <a:ext cx="8352928" cy="5128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768725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623F2B5-FCAB-45AB-8D18-9C2AA44B8B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dgm id="{9623F2B5-FCAB-45AB-8D18-9C2AA44B8B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06D8F9B-A142-471F-A4B9-8F632FA167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5">
                                            <p:graphicEl>
                                              <a:dgm id="{406D8F9B-A142-471F-A4B9-8F632FA167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0916D99-3CA5-4AB3-BC09-292DBFA201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5">
                                            <p:graphicEl>
                                              <a:dgm id="{A0916D99-3CA5-4AB3-BC09-292DBFA201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5744CD9-2AD9-4F5C-B1FF-9D79539B24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5">
                                            <p:graphicEl>
                                              <a:dgm id="{65744CD9-2AD9-4F5C-B1FF-9D79539B24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92DFD5F-4B0D-45F9-BA15-F0D55EDE52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000"/>
                                        <p:tgtEl>
                                          <p:spTgt spid="5">
                                            <p:graphicEl>
                                              <a:dgm id="{592DFD5F-4B0D-45F9-BA15-F0D55EDE52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59E4EB6-C2A8-4785-B181-4D7D63E0E1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5">
                                            <p:graphicEl>
                                              <a:dgm id="{159E4EB6-C2A8-4785-B181-4D7D63E0E1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3255958975"/>
              </p:ext>
            </p:extLst>
          </p:nvPr>
        </p:nvGraphicFramePr>
        <p:xfrm>
          <a:off x="152756" y="260648"/>
          <a:ext cx="8964488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553308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23F2B5-FCAB-45AB-8D18-9C2AA44B8B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9623F2B5-FCAB-45AB-8D18-9C2AA44B8B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06D8F9B-A142-471F-A4B9-8F632FA167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406D8F9B-A142-471F-A4B9-8F632FA167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916D99-3CA5-4AB3-BC09-292DBFA201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4">
                                            <p:graphicEl>
                                              <a:dgm id="{A0916D99-3CA5-4AB3-BC09-292DBFA201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5744CD9-2AD9-4F5C-B1FF-9D79539B24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65744CD9-2AD9-4F5C-B1FF-9D79539B24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7C2DCF3-7635-4253-8E05-FFA15967F1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4">
                                            <p:graphicEl>
                                              <a:dgm id="{57C2DCF3-7635-4253-8E05-FFA15967F1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9C7567B-A4A9-4A03-A025-60EBB31CF8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4">
                                            <p:graphicEl>
                                              <a:dgm id="{99C7567B-A4A9-4A03-A025-60EBB31CF8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06B1F40-BABC-42D0-914F-79E959ACE9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4">
                                            <p:graphicEl>
                                              <a:dgm id="{B06B1F40-BABC-42D0-914F-79E959ACE9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86</Words>
  <Application>Microsoft Office PowerPoint</Application>
  <PresentationFormat>Pokaz na ekranie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4" baseType="lpstr">
      <vt:lpstr>Motyw pakietu Office</vt:lpstr>
      <vt:lpstr>Piszemy opowiadanie</vt:lpstr>
      <vt:lpstr>Slajd 2</vt:lpstr>
      <vt:lpstr>Slajd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Jak napisać dobre opowiadanie?</dc:title>
  <dc:creator>Moje pliki</dc:creator>
  <cp:lastModifiedBy>Dorota</cp:lastModifiedBy>
  <cp:revision>18</cp:revision>
  <dcterms:created xsi:type="dcterms:W3CDTF">2014-10-12T16:27:57Z</dcterms:created>
  <dcterms:modified xsi:type="dcterms:W3CDTF">2014-11-04T16:09:48Z</dcterms:modified>
</cp:coreProperties>
</file>